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138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74 vég összesen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2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4000">
              <a:schemeClr val="accent2">
                <a:alpha val="82000"/>
                <a:lumMod val="66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206626"/>
            <a:ext cx="12192000" cy="1651374"/>
          </a:xfrm>
        </p:spPr>
        <p:txBody>
          <a:bodyPr/>
          <a:lstStyle/>
          <a:p>
            <a:r>
              <a:rPr lang="hu-HU" dirty="0"/>
              <a:t>Készítette:</a:t>
            </a:r>
            <a:br>
              <a:rPr lang="hu-HU" dirty="0"/>
            </a:b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Hegedüs Janka</a:t>
            </a:r>
          </a:p>
          <a:p>
            <a:r>
              <a:rPr lang="hu-HU" dirty="0"/>
              <a:t>Csapat:</a:t>
            </a:r>
            <a:br>
              <a:rPr lang="hu-HU" dirty="0"/>
            </a:b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Hegedüs Janka</a:t>
            </a:r>
            <a:b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40971" y="4590863"/>
            <a:ext cx="3911600" cy="1320800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005014" y="2346031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6865203" y="4179414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1394124" y="1903179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58219" y="2429753"/>
            <a:ext cx="2522391" cy="510157"/>
          </a:xfrm>
        </p:spPr>
        <p:txBody>
          <a:bodyPr/>
          <a:lstStyle/>
          <a:p>
            <a:r>
              <a:rPr lang="hu-HU" dirty="0"/>
              <a:t>3 különböző eset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/>
          <a:srcRect l="8198" t="18326" r="53084" b="51948"/>
          <a:stretch/>
        </p:blipFill>
        <p:spPr>
          <a:xfrm rot="21422971">
            <a:off x="6354061" y="3145051"/>
            <a:ext cx="4811342" cy="20767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BD5F06C-05D4-9377-E683-E526BE7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0756" r="32887" b="34983"/>
          <a:stretch/>
        </p:blipFill>
        <p:spPr>
          <a:xfrm rot="205347">
            <a:off x="832092" y="3140274"/>
            <a:ext cx="4820606" cy="20863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Szöveg helye 14">
            <a:extLst>
              <a:ext uri="{FF2B5EF4-FFF2-40B4-BE49-F238E27FC236}">
                <a16:creationId xmlns:a16="http://schemas.microsoft.com/office/drawing/2014/main" id="{97A91318-D272-4878-9D48-3FBFB6BB0D16}"/>
              </a:ext>
            </a:extLst>
          </p:cNvPr>
          <p:cNvSpPr txBox="1">
            <a:spLocks/>
          </p:cNvSpPr>
          <p:nvPr/>
        </p:nvSpPr>
        <p:spPr>
          <a:xfrm>
            <a:off x="7133077" y="2429753"/>
            <a:ext cx="2522391" cy="510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6 féle megoldás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3743712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203 Sikeres végkifejlet</a:t>
            </a:r>
          </a:p>
          <a:p>
            <a:pPr algn="l"/>
            <a:r>
              <a:rPr lang="hu-HU" sz="1800" dirty="0"/>
              <a:t>297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11DE5A4A-F2CD-277C-F278-15CDCF9E2A9B}"/>
              </a:ext>
            </a:extLst>
          </p:cNvPr>
          <p:cNvSpPr txBox="1"/>
          <p:nvPr/>
        </p:nvSpPr>
        <p:spPr>
          <a:xfrm rot="343423">
            <a:off x="9200562" y="3219582"/>
            <a:ext cx="1835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>
                <a:solidFill>
                  <a:schemeClr val="bg2">
                    <a:lumMod val="50000"/>
                  </a:schemeClr>
                </a:solidFill>
              </a:rPr>
              <a:t>500 végkifejlet összesen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41"/>
            <a:ext cx="10515600" cy="1325563"/>
          </a:xfrm>
        </p:spPr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93801" y="2432711"/>
            <a:ext cx="2303083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096884" y="1597055"/>
            <a:ext cx="5125170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7337" r="72497" b="5640"/>
          <a:stretch/>
        </p:blipFill>
        <p:spPr>
          <a:xfrm>
            <a:off x="8710163" y="1597055"/>
            <a:ext cx="2643637" cy="47052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6">
                <a:lumMod val="63000"/>
              </a:schemeClr>
            </a:gs>
            <a:gs pos="35040">
              <a:schemeClr val="accent2">
                <a:alpha val="82000"/>
                <a:lumMod val="84000"/>
              </a:schemeClr>
            </a:gs>
            <a:gs pos="0">
              <a:schemeClr val="accent4"/>
            </a:gs>
            <a:gs pos="100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64</TotalTime>
  <Words>214</Words>
  <Application>Microsoft Office PowerPoint</Application>
  <PresentationFormat>Szélesvásznú</PresentationFormat>
  <Paragraphs>76</Paragraphs>
  <Slides>9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Hegedüs Janka</cp:lastModifiedBy>
  <cp:revision>51</cp:revision>
  <dcterms:created xsi:type="dcterms:W3CDTF">2023-03-29T14:09:30Z</dcterms:created>
  <dcterms:modified xsi:type="dcterms:W3CDTF">2023-04-18T08:44:49Z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